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0" r:id="rId4"/>
    <p:sldId id="270" r:id="rId5"/>
    <p:sldId id="257" r:id="rId6"/>
    <p:sldId id="278" r:id="rId7"/>
    <p:sldId id="279" r:id="rId8"/>
    <p:sldId id="274" r:id="rId9"/>
    <p:sldId id="276" r:id="rId10"/>
    <p:sldId id="259" r:id="rId11"/>
    <p:sldId id="277" r:id="rId12"/>
    <p:sldId id="263" r:id="rId13"/>
    <p:sldId id="262" r:id="rId14"/>
    <p:sldId id="266" r:id="rId15"/>
    <p:sldId id="272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0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0E5B-F5F7-4974-9A44-2697FD8EA7E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6C94-EC95-42A8-8ECC-AD0DFEF7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8288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UTM Avo" pitchFamily="18" charset="0"/>
              </a:rPr>
              <a:t>Khám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phá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xã</a:t>
            </a:r>
            <a:r>
              <a:rPr lang="en-US" dirty="0" smtClean="0">
                <a:latin typeface="UTM Avo" pitchFamily="18" charset="0"/>
              </a:rPr>
              <a:t> </a:t>
            </a:r>
            <a:r>
              <a:rPr lang="en-US" dirty="0" err="1" smtClean="0">
                <a:latin typeface="UTM Avo" pitchFamily="18" charset="0"/>
              </a:rPr>
              <a:t>hội</a:t>
            </a:r>
            <a:r>
              <a:rPr lang="en-US" dirty="0" smtClean="0">
                <a:latin typeface="UTM Avo" pitchFamily="18" charset="0"/>
              </a:rPr>
              <a:t>:</a:t>
            </a:r>
            <a:br>
              <a:rPr lang="en-US" dirty="0" smtClean="0">
                <a:latin typeface="UTM Avo" pitchFamily="18" charset="0"/>
              </a:rPr>
            </a:br>
            <a:r>
              <a:rPr lang="en-US" sz="3600" b="1" u="sng" dirty="0" err="1">
                <a:latin typeface="UTM Avo" pitchFamily="18" charset="0"/>
              </a:rPr>
              <a:t>C</a:t>
            </a:r>
            <a:r>
              <a:rPr lang="en-US" sz="3600" b="1" u="sng" dirty="0" err="1" smtClean="0">
                <a:latin typeface="UTM Avo" pitchFamily="18" charset="0"/>
              </a:rPr>
              <a:t>hủ</a:t>
            </a:r>
            <a:r>
              <a:rPr lang="en-US" sz="3600" b="1" u="sng" dirty="0" smtClean="0">
                <a:latin typeface="UTM Avo" pitchFamily="18" charset="0"/>
              </a:rPr>
              <a:t> </a:t>
            </a:r>
            <a:r>
              <a:rPr lang="en-US" sz="3600" b="1" u="sng" dirty="0" err="1" smtClean="0">
                <a:latin typeface="UTM Avo" pitchFamily="18" charset="0"/>
              </a:rPr>
              <a:t>đề</a:t>
            </a:r>
            <a:r>
              <a:rPr lang="en-US" sz="3600" b="1" u="sng" dirty="0" smtClean="0">
                <a:latin typeface="UTM Avo" pitchFamily="18" charset="0"/>
              </a:rPr>
              <a:t>:</a:t>
            </a:r>
            <a:br>
              <a:rPr lang="en-US" sz="3600" b="1" u="sng" dirty="0" smtClean="0">
                <a:latin typeface="UTM Avo" pitchFamily="18" charset="0"/>
              </a:rPr>
            </a:br>
            <a:r>
              <a:rPr lang="en-US" sz="3600" dirty="0" err="1" smtClean="0">
                <a:latin typeface="UTM Avo" pitchFamily="18" charset="0"/>
              </a:rPr>
              <a:t>Bé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yêu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cô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chú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công</a:t>
            </a:r>
            <a:r>
              <a:rPr lang="en-US" sz="3600" dirty="0" smtClean="0">
                <a:latin typeface="UTM Avo" pitchFamily="18" charset="0"/>
              </a:rPr>
              <a:t> </a:t>
            </a:r>
            <a:r>
              <a:rPr lang="en-US" sz="3600" dirty="0" err="1" smtClean="0">
                <a:latin typeface="UTM Avo" pitchFamily="18" charset="0"/>
              </a:rPr>
              <a:t>nhân</a:t>
            </a:r>
            <a:endParaRPr lang="en-US" dirty="0">
              <a:latin typeface="UTM Avo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48006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Trò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chuyện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cô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chú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thợ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may</a:t>
            </a: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Lớp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: 4 - 5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tuổi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B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81891" y="228600"/>
            <a:ext cx="8229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</a:rPr>
              <a:t>Sản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phẩm</a:t>
            </a:r>
            <a:r>
              <a:rPr lang="en-US" b="1" dirty="0" smtClean="0">
                <a:latin typeface="UTM Avo" pitchFamily="18" charset="0"/>
              </a:rPr>
              <a:t>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447800"/>
            <a:ext cx="6172200" cy="49530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447800"/>
            <a:ext cx="6172200" cy="49530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447800"/>
            <a:ext cx="6130636" cy="49530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32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81891" y="228600"/>
            <a:ext cx="8229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</a:rPr>
              <a:t>Sản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phẩm</a:t>
            </a:r>
            <a:r>
              <a:rPr lang="en-US" b="1" dirty="0" smtClean="0">
                <a:latin typeface="UTM Avo" pitchFamily="18" charset="0"/>
              </a:rPr>
              <a:t>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600201"/>
            <a:ext cx="2286000" cy="22860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1"/>
            <a:ext cx="2286000" cy="22860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4038600"/>
            <a:ext cx="2597727" cy="259772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65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</a:rPr>
              <a:t>Một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số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sản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phẩm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khác</a:t>
            </a:r>
            <a:r>
              <a:rPr lang="en-US" b="1" dirty="0">
                <a:latin typeface="UTM Avo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" y="1981201"/>
            <a:ext cx="3920743" cy="388619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191000" cy="388619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20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</a:rPr>
              <a:t>Một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số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lĩnh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vực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khác</a:t>
            </a:r>
            <a:r>
              <a:rPr lang="en-US" b="1" dirty="0" smtClean="0">
                <a:latin typeface="UTM Avo" pitchFamily="18" charset="0"/>
              </a:rPr>
              <a:t>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3" y="1371600"/>
            <a:ext cx="4026632" cy="25908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371601"/>
            <a:ext cx="4256809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114801"/>
            <a:ext cx="39624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20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90" y="2369127"/>
            <a:ext cx="7990609" cy="2133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UTM Avo" pitchFamily="18" charset="0"/>
              </a:rPr>
              <a:t/>
            </a:r>
            <a:br>
              <a:rPr lang="en-US" b="1" dirty="0">
                <a:latin typeface="UTM Avo" pitchFamily="18" charset="0"/>
              </a:rPr>
            </a:br>
            <a:r>
              <a:rPr lang="en-US" b="1" dirty="0" err="1" smtClean="0">
                <a:latin typeface="UTM Avo" pitchFamily="18" charset="0"/>
              </a:rPr>
              <a:t>Bé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giúp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cô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chú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thợ</a:t>
            </a:r>
            <a:r>
              <a:rPr lang="en-US" b="1" dirty="0" smtClean="0">
                <a:latin typeface="UTM Avo" pitchFamily="18" charset="0"/>
              </a:rPr>
              <a:t> may</a:t>
            </a:r>
            <a:endParaRPr lang="en-US" b="1" dirty="0">
              <a:latin typeface="UTM Avo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en-US" sz="4000" b="1" dirty="0" smtClean="0">
              <a:solidFill>
                <a:schemeClr val="bg2">
                  <a:lumMod val="25000"/>
                </a:schemeClr>
              </a:solidFill>
              <a:latin typeface="UTM Avo" pitchFamily="18" charset="0"/>
            </a:endParaRPr>
          </a:p>
          <a:p>
            <a:pPr algn="ctr"/>
            <a:r>
              <a:rPr lang="en-US" sz="4000" b="1" u="sng" dirty="0" smtClean="0">
                <a:solidFill>
                  <a:schemeClr val="bg2">
                    <a:lumMod val="25000"/>
                  </a:schemeClr>
                </a:solidFill>
                <a:latin typeface="UTM Avo" pitchFamily="18" charset="0"/>
              </a:rPr>
              <a:t>TRÒ CHƠI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UTM Avo" pitchFamily="18" charset="0"/>
              </a:rPr>
              <a:t>:</a:t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UTM Avo" pitchFamily="18" charset="0"/>
              </a:rPr>
            </a:b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95800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669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362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0"/>
            <a:ext cx="23622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0755"/>
            <a:ext cx="23622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80755"/>
            <a:ext cx="2362200" cy="2362200"/>
          </a:xfrm>
          <a:prstGeom prst="rect">
            <a:avLst/>
          </a:prstGeom>
        </p:spPr>
      </p:pic>
      <p:pic>
        <p:nvPicPr>
          <p:cNvPr id="13" name="trò chơ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791" y="5257800"/>
            <a:ext cx="1399309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4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6962"/>
            <a:ext cx="7772400" cy="2586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UTM Avo" pitchFamily="18" charset="0"/>
              </a:rPr>
              <a:t/>
            </a:r>
            <a:br>
              <a:rPr lang="en-US" b="1" dirty="0">
                <a:latin typeface="UTM Avo" pitchFamily="18" charset="0"/>
              </a:rPr>
            </a:br>
            <a:r>
              <a:rPr lang="en-US" b="1" dirty="0" err="1" smtClean="0">
                <a:latin typeface="UTM Avo" pitchFamily="18" charset="0"/>
              </a:rPr>
              <a:t>Bé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vui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làm</a:t>
            </a:r>
            <a:r>
              <a:rPr lang="en-US" b="1" dirty="0" smtClean="0">
                <a:latin typeface="UTM Avo" pitchFamily="18" charset="0"/>
              </a:rPr>
              <a:t> </a:t>
            </a:r>
            <a:br>
              <a:rPr lang="en-US" b="1" dirty="0" smtClean="0">
                <a:latin typeface="UTM Avo" pitchFamily="18" charset="0"/>
              </a:rPr>
            </a:br>
            <a:r>
              <a:rPr lang="en-US" b="1" dirty="0" err="1" smtClean="0">
                <a:latin typeface="UTM Avo" pitchFamily="18" charset="0"/>
              </a:rPr>
              <a:t>cô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chú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thợ</a:t>
            </a:r>
            <a:r>
              <a:rPr lang="en-US" b="1" dirty="0" smtClean="0">
                <a:latin typeface="UTM Avo" pitchFamily="18" charset="0"/>
              </a:rPr>
              <a:t> may</a:t>
            </a:r>
            <a:endParaRPr lang="en-US" b="1" dirty="0">
              <a:latin typeface="UTM Avo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en-US" sz="4000" b="1" dirty="0" smtClean="0">
              <a:solidFill>
                <a:schemeClr val="bg2">
                  <a:lumMod val="25000"/>
                </a:schemeClr>
              </a:solidFill>
              <a:latin typeface="UTM Avo" pitchFamily="18" charset="0"/>
            </a:endParaRPr>
          </a:p>
          <a:p>
            <a:pPr algn="ctr"/>
            <a:r>
              <a:rPr lang="en-US" sz="4000" b="1" u="sng" dirty="0" smtClean="0">
                <a:solidFill>
                  <a:schemeClr val="bg2">
                    <a:lumMod val="25000"/>
                  </a:schemeClr>
                </a:solidFill>
                <a:latin typeface="UTM Avo" pitchFamily="18" charset="0"/>
              </a:rPr>
              <a:t>TRÒ CHƠI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UTM Avo" pitchFamily="18" charset="0"/>
              </a:rPr>
              <a:t>:</a:t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UTM Avo" pitchFamily="18" charset="0"/>
              </a:rPr>
            </a:b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95800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669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362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0"/>
            <a:ext cx="23622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3622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80755"/>
            <a:ext cx="2362200" cy="2362200"/>
          </a:xfrm>
          <a:prstGeom prst="rect">
            <a:avLst/>
          </a:prstGeom>
        </p:spPr>
      </p:pic>
      <p:pic>
        <p:nvPicPr>
          <p:cNvPr id="6" name="3.trò chơi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9000" cy="4267200"/>
          </a:xfrm>
          <a:prstGeom prst="rect">
            <a:avLst/>
          </a:prstGeom>
        </p:spPr>
      </p:pic>
      <p:pic>
        <p:nvPicPr>
          <p:cNvPr id="5" name="4.biễu diễ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564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20574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37409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-457200"/>
            <a:ext cx="2057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52400"/>
            <a:ext cx="2057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1437409"/>
            <a:ext cx="20574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33355"/>
            <a:ext cx="20574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8" y="117764"/>
            <a:ext cx="2057400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" y="2175164"/>
            <a:ext cx="2057400" cy="2057400"/>
          </a:xfrm>
          <a:prstGeom prst="rect">
            <a:avLst/>
          </a:prstGeom>
        </p:spPr>
      </p:pic>
      <p:pic>
        <p:nvPicPr>
          <p:cNvPr id="13" name="cu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2509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55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2971800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64" y="609600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64" y="609600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3733800"/>
            <a:ext cx="2667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0"/>
            <a:ext cx="2667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2667000" cy="2667000"/>
          </a:xfrm>
          <a:prstGeom prst="rect">
            <a:avLst/>
          </a:prstGeom>
        </p:spPr>
      </p:pic>
      <p:pic>
        <p:nvPicPr>
          <p:cNvPr id="10" name="a mở đầ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5576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</a:rPr>
              <a:t>Trang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phục</a:t>
            </a:r>
            <a:r>
              <a:rPr lang="en-US" b="1" dirty="0" smtClean="0">
                <a:latin typeface="UTM Avo" pitchFamily="18" charset="0"/>
              </a:rPr>
              <a:t>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2155"/>
            <a:ext cx="3810000" cy="3886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0" y="1631373"/>
            <a:ext cx="3962400" cy="38931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6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UTM Avo" pitchFamily="18" charset="0"/>
              </a:rPr>
              <a:t>Dụng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cụ</a:t>
            </a:r>
            <a:r>
              <a:rPr lang="en-US" b="1" dirty="0" smtClean="0">
                <a:latin typeface="UTM Avo" pitchFamily="18" charset="0"/>
              </a:rPr>
              <a:t> 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7910"/>
            <a:ext cx="3733800" cy="47244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27910"/>
            <a:ext cx="3276600" cy="46482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4267200" y="3124200"/>
            <a:ext cx="990600" cy="137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UTM Avo" pitchFamily="18" charset="0"/>
              </a:rPr>
              <a:t>Dụng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cụ</a:t>
            </a:r>
            <a:r>
              <a:rPr lang="en-US" b="1" dirty="0" smtClean="0">
                <a:latin typeface="UTM Avo" pitchFamily="18" charset="0"/>
              </a:rPr>
              <a:t> 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3492759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693650" y="3144980"/>
            <a:ext cx="990600" cy="137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10690"/>
            <a:ext cx="3849080" cy="2770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</a:rPr>
              <a:t>Dụng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cụ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và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công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việc</a:t>
            </a:r>
            <a:r>
              <a:rPr lang="en-US" b="1" dirty="0" smtClean="0">
                <a:latin typeface="UTM Avo" pitchFamily="18" charset="0"/>
              </a:rPr>
              <a:t> 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1" y="1572489"/>
            <a:ext cx="2739066" cy="2530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616036" y="3417598"/>
            <a:ext cx="990600" cy="16878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2" y="2040082"/>
            <a:ext cx="4081577" cy="370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4" y="4267200"/>
            <a:ext cx="2730273" cy="24359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79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</a:rPr>
              <a:t>Dụng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cụ</a:t>
            </a:r>
            <a:r>
              <a:rPr lang="en-US" b="1" dirty="0" smtClean="0">
                <a:latin typeface="UTM Avo" pitchFamily="18" charset="0"/>
              </a:rPr>
              <a:t>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733800" cy="23622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2" y="1447801"/>
            <a:ext cx="3809999" cy="23622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62399"/>
            <a:ext cx="2706872" cy="27068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3971943"/>
            <a:ext cx="2976529" cy="27068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23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</a:rPr>
              <a:t>Công</a:t>
            </a:r>
            <a:r>
              <a:rPr lang="en-US" b="1" dirty="0" smtClean="0">
                <a:latin typeface="UTM Avo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</a:rPr>
              <a:t>việc</a:t>
            </a:r>
            <a:r>
              <a:rPr lang="en-US" b="1" dirty="0" smtClean="0">
                <a:latin typeface="UTM Avo" pitchFamily="18" charset="0"/>
              </a:rPr>
              <a:t>:</a:t>
            </a:r>
            <a:endParaRPr lang="en-US" b="1" dirty="0">
              <a:latin typeface="UTM Av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743200" cy="46482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21427"/>
            <a:ext cx="4062412" cy="233795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52900"/>
            <a:ext cx="4076267" cy="26035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62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64</Words>
  <Application>Microsoft Office PowerPoint</Application>
  <PresentationFormat>On-screen Show (4:3)</PresentationFormat>
  <Paragraphs>19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Khám phá xã hội: Chủ đề: Bé yêu cô chú công nhân</vt:lpstr>
      <vt:lpstr>PowerPoint Presentation</vt:lpstr>
      <vt:lpstr>PowerPoint Presentation</vt:lpstr>
      <vt:lpstr>Trang phục:</vt:lpstr>
      <vt:lpstr>Dụng cụ :</vt:lpstr>
      <vt:lpstr>Dụng cụ :</vt:lpstr>
      <vt:lpstr>PowerPoint Presentation</vt:lpstr>
      <vt:lpstr>Dụng cụ:</vt:lpstr>
      <vt:lpstr>PowerPoint Presentation</vt:lpstr>
      <vt:lpstr>PowerPoint Presentation</vt:lpstr>
      <vt:lpstr>PowerPoint Presentation</vt:lpstr>
      <vt:lpstr>Một số sản phẩm khác:</vt:lpstr>
      <vt:lpstr>Một số lĩnh vực khác:</vt:lpstr>
      <vt:lpstr> Bé giúp cô chú thợ may</vt:lpstr>
      <vt:lpstr> Bé vui làm  cô chú thợ may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24</cp:revision>
  <dcterms:created xsi:type="dcterms:W3CDTF">2020-11-25T11:33:19Z</dcterms:created>
  <dcterms:modified xsi:type="dcterms:W3CDTF">2020-11-26T05:42:29Z</dcterms:modified>
</cp:coreProperties>
</file>